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6" r:id="rId2"/>
    <p:sldId id="265" r:id="rId3"/>
    <p:sldId id="267" r:id="rId4"/>
    <p:sldId id="271" r:id="rId5"/>
    <p:sldId id="259" r:id="rId6"/>
    <p:sldId id="260" r:id="rId7"/>
    <p:sldId id="264" r:id="rId8"/>
    <p:sldId id="261" r:id="rId9"/>
    <p:sldId id="262" r:id="rId10"/>
    <p:sldId id="268" r:id="rId11"/>
    <p:sldId id="269" r:id="rId12"/>
    <p:sldId id="272" r:id="rId13"/>
  </p:sldIdLst>
  <p:sldSz cx="12192000" cy="6858000"/>
  <p:notesSz cx="9945688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14002-F6EB-4C5C-8A29-A059E57ED458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0457E-0E02-42A9-95D6-5AE1BCA7E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90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5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1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71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9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6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8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98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5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6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1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2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F97DF-9CCE-415A-BF2A-3D9BEC09CF11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3A6A-6B12-4BF1-80AD-D9E466F58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컨퍼런스관련 </a:t>
            </a:r>
            <a:r>
              <a:rPr lang="ko-KR" altLang="en-US" dirty="0" err="1" smtClean="0"/>
              <a:t>메뉴얼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6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3233"/>
            <a:ext cx="9152692" cy="89189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Team conference – PT</a:t>
            </a:r>
            <a:r>
              <a:rPr lang="ko-KR" altLang="en-US" sz="3200" dirty="0" smtClean="0"/>
              <a:t>예시 </a:t>
            </a:r>
            <a:r>
              <a:rPr lang="en-US" altLang="ko-KR" sz="3200" dirty="0" smtClean="0"/>
              <a:t>/ </a:t>
            </a:r>
            <a:r>
              <a:rPr lang="ko-KR" altLang="en-US" sz="3200" dirty="0" err="1" smtClean="0"/>
              <a:t>치료사용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220639" y="1068908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회의 참석자에게 평가 내용 자세하게 작성하여 전달하도록 함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220639" y="1571245"/>
            <a:ext cx="586410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&lt;1</a:t>
            </a:r>
            <a:r>
              <a:rPr lang="ko-KR" altLang="en-US" sz="2000" dirty="0" err="1" smtClean="0"/>
              <a:t>회차</a:t>
            </a:r>
            <a:r>
              <a:rPr lang="en-US" altLang="ko-KR" sz="2000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300" dirty="0" smtClean="0"/>
              <a:t>1. </a:t>
            </a:r>
            <a:r>
              <a:rPr lang="en-US" altLang="ko-KR" sz="1300" b="1" dirty="0" smtClean="0"/>
              <a:t>ROM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: </a:t>
            </a:r>
            <a:r>
              <a:rPr lang="ko-KR" altLang="en-US" sz="1300" dirty="0"/>
              <a:t>하나 </a:t>
            </a:r>
            <a:r>
              <a:rPr lang="ko-KR" altLang="en-US" sz="1300" dirty="0" err="1"/>
              <a:t>하나</a:t>
            </a:r>
            <a:r>
              <a:rPr lang="ko-KR" altLang="en-US" sz="1300" dirty="0"/>
              <a:t> 다 적지 않고 중요 관절 </a:t>
            </a:r>
            <a:r>
              <a:rPr lang="en-US" altLang="ko-KR" sz="1300" dirty="0"/>
              <a:t>LOM, </a:t>
            </a:r>
            <a:r>
              <a:rPr lang="ko-KR" altLang="en-US" sz="1300" dirty="0"/>
              <a:t>간략하게 </a:t>
            </a:r>
            <a:r>
              <a:rPr lang="en-US" altLang="ko-KR" sz="1300" dirty="0"/>
              <a:t>FULL ROM </a:t>
            </a:r>
            <a:r>
              <a:rPr lang="ko-KR" altLang="en-US" sz="1300" dirty="0" smtClean="0"/>
              <a:t>작성</a:t>
            </a:r>
            <a:r>
              <a:rPr lang="en-US" altLang="ko-KR" sz="1300" dirty="0" smtClean="0"/>
              <a:t>.</a:t>
            </a:r>
            <a:r>
              <a:rPr lang="en-US" altLang="ko-KR" sz="1200" dirty="0" smtClean="0"/>
              <a:t>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EX</a:t>
            </a:r>
            <a:r>
              <a:rPr lang="en-US" altLang="ko-KR" sz="1200" dirty="0"/>
              <a:t>&gt; </a:t>
            </a:r>
            <a:r>
              <a:rPr lang="ko-KR" altLang="en-US" sz="1200" dirty="0" err="1"/>
              <a:t>근골격계</a:t>
            </a:r>
            <a:r>
              <a:rPr lang="ko-KR" altLang="en-US" sz="1200" dirty="0"/>
              <a:t> 회복기는 </a:t>
            </a:r>
            <a:r>
              <a:rPr lang="en-US" altLang="ko-KR" sz="1200" dirty="0"/>
              <a:t>HIP FLWXIO 90</a:t>
            </a:r>
            <a:r>
              <a:rPr lang="ko-KR" altLang="en-US" sz="1200" dirty="0"/>
              <a:t>도 </a:t>
            </a:r>
            <a:r>
              <a:rPr lang="en-US" altLang="ko-KR" sz="1200" dirty="0"/>
              <a:t>NRS 5</a:t>
            </a:r>
            <a:r>
              <a:rPr lang="ko-KR" altLang="en-US" sz="1200" dirty="0"/>
              <a:t>점</a:t>
            </a:r>
            <a:r>
              <a:rPr lang="en-US" altLang="ko-KR" sz="1200" dirty="0"/>
              <a:t>(NRS </a:t>
            </a:r>
            <a:r>
              <a:rPr lang="ko-KR" altLang="en-US" sz="1200" dirty="0"/>
              <a:t>점수 </a:t>
            </a:r>
            <a:r>
              <a:rPr lang="ko-KR" altLang="en-US" sz="1200" dirty="0" err="1"/>
              <a:t>적어주기</a:t>
            </a:r>
            <a:r>
              <a:rPr lang="en-US" altLang="ko-KR" sz="1200" dirty="0"/>
              <a:t>)</a:t>
            </a:r>
          </a:p>
          <a:p>
            <a:endParaRPr lang="en-US" altLang="ko-KR" sz="500" dirty="0"/>
          </a:p>
          <a:p>
            <a:r>
              <a:rPr lang="en-US" altLang="ko-KR" sz="1200" dirty="0" smtClean="0"/>
              <a:t>2. </a:t>
            </a:r>
            <a:r>
              <a:rPr lang="en-US" altLang="ko-KR" sz="1200" b="1" dirty="0" smtClean="0"/>
              <a:t>MMT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하나하나 </a:t>
            </a:r>
            <a:r>
              <a:rPr lang="ko-KR" altLang="en-US" sz="1200" dirty="0"/>
              <a:t>다 적지 않고 관절 별 및 상하지 구분해서 </a:t>
            </a:r>
            <a:r>
              <a:rPr lang="ko-KR" altLang="en-US" sz="1200" dirty="0" smtClean="0"/>
              <a:t>작성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    EX</a:t>
            </a:r>
            <a:r>
              <a:rPr lang="en-US" altLang="ko-KR" sz="1200" dirty="0"/>
              <a:t>&gt; </a:t>
            </a:r>
            <a:r>
              <a:rPr lang="en-US" altLang="ko-KR" sz="1200" dirty="0" err="1"/>
              <a:t>shouler</a:t>
            </a:r>
            <a:r>
              <a:rPr lang="en-US" altLang="ko-KR" sz="1200" dirty="0"/>
              <a:t>, elbow, hip, knee P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smtClean="0"/>
              <a:t>    ankle</a:t>
            </a:r>
            <a:r>
              <a:rPr lang="en-US" altLang="ko-KR" sz="1200" dirty="0"/>
              <a:t>, wrist </a:t>
            </a:r>
            <a:r>
              <a:rPr lang="en-US" altLang="ko-KR" sz="1200" dirty="0" smtClean="0"/>
              <a:t>T</a:t>
            </a:r>
          </a:p>
          <a:p>
            <a:endParaRPr lang="en-US" altLang="ko-KR" sz="500" dirty="0"/>
          </a:p>
          <a:p>
            <a:r>
              <a:rPr lang="en-US" altLang="ko-KR" sz="1200" dirty="0" smtClean="0"/>
              <a:t>3. </a:t>
            </a:r>
            <a:r>
              <a:rPr lang="en-US" altLang="ko-KR" sz="1200" b="1" dirty="0" smtClean="0"/>
              <a:t>BBS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총점 작성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200" dirty="0" smtClean="0"/>
              <a:t>4</a:t>
            </a:r>
            <a:r>
              <a:rPr lang="en-US" altLang="ko-KR" sz="1200" dirty="0"/>
              <a:t>. </a:t>
            </a:r>
            <a:r>
              <a:rPr lang="en-US" altLang="ko-KR" sz="1200" b="1" dirty="0"/>
              <a:t>FAC, MAS </a:t>
            </a:r>
            <a:endParaRPr lang="en-US" altLang="ko-KR" sz="1200" b="1" dirty="0" smtClean="0"/>
          </a:p>
          <a:p>
            <a:endParaRPr lang="en-US" altLang="ko-KR" sz="500" b="1" dirty="0"/>
          </a:p>
          <a:p>
            <a:r>
              <a:rPr lang="en-US" altLang="ko-KR" sz="1200" dirty="0"/>
              <a:t>5. </a:t>
            </a:r>
            <a:r>
              <a:rPr lang="en-US" altLang="ko-KR" sz="1200" b="1" dirty="0"/>
              <a:t>FUNCTIONAL 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0639" y="4318843"/>
            <a:ext cx="55335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&lt;2, 3, 4</a:t>
            </a:r>
            <a:r>
              <a:rPr lang="ko-KR" altLang="en-US" sz="2000" dirty="0" err="1" smtClean="0"/>
              <a:t>회차</a:t>
            </a:r>
            <a:r>
              <a:rPr lang="en-US" altLang="ko-KR" sz="2000" dirty="0" smtClean="0"/>
              <a:t>&gt;</a:t>
            </a:r>
          </a:p>
          <a:p>
            <a:endParaRPr lang="en-US" altLang="ko-KR" sz="1000" dirty="0" smtClean="0"/>
          </a:p>
          <a:p>
            <a:r>
              <a:rPr lang="en-US" altLang="ko-KR" sz="1200" dirty="0" smtClean="0"/>
              <a:t>1. </a:t>
            </a:r>
            <a:r>
              <a:rPr lang="en-US" altLang="ko-KR" sz="1200" b="1" dirty="0" smtClean="0"/>
              <a:t>ROM</a:t>
            </a:r>
            <a:r>
              <a:rPr lang="en-US" altLang="ko-KR" sz="12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200" dirty="0"/>
              <a:t>전 </a:t>
            </a:r>
            <a:r>
              <a:rPr lang="ko-KR" altLang="en-US" sz="1200" dirty="0" err="1"/>
              <a:t>회차와</a:t>
            </a:r>
            <a:r>
              <a:rPr lang="ko-KR" altLang="en-US" sz="1200" dirty="0"/>
              <a:t> 비교하여 증진 </a:t>
            </a:r>
            <a:r>
              <a:rPr lang="en-US" altLang="ko-KR" sz="1200" dirty="0"/>
              <a:t>/ </a:t>
            </a:r>
            <a:r>
              <a:rPr lang="ko-KR" altLang="en-US" sz="1200" dirty="0"/>
              <a:t>감소 된 부분 </a:t>
            </a:r>
            <a:r>
              <a:rPr lang="ko-KR" altLang="en-US" sz="1200" dirty="0" smtClean="0"/>
              <a:t>작성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/>
          </a:p>
          <a:p>
            <a:r>
              <a:rPr lang="en-US" altLang="ko-KR" sz="1200" dirty="0" smtClean="0"/>
              <a:t>2. </a:t>
            </a:r>
            <a:r>
              <a:rPr lang="en-US" altLang="ko-KR" sz="1200" b="1" dirty="0" smtClean="0"/>
              <a:t>MMT</a:t>
            </a:r>
            <a:r>
              <a:rPr lang="en-US" altLang="ko-KR" sz="12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200" dirty="0"/>
              <a:t>전 </a:t>
            </a:r>
            <a:r>
              <a:rPr lang="ko-KR" altLang="en-US" sz="1200" dirty="0" err="1"/>
              <a:t>회차와</a:t>
            </a:r>
            <a:r>
              <a:rPr lang="ko-KR" altLang="en-US" sz="1200" dirty="0"/>
              <a:t> 비교하여 증진 </a:t>
            </a:r>
            <a:r>
              <a:rPr lang="en-US" altLang="ko-KR" sz="1200" dirty="0"/>
              <a:t>/ </a:t>
            </a:r>
            <a:r>
              <a:rPr lang="ko-KR" altLang="en-US" sz="1200" dirty="0"/>
              <a:t>감소 된 부분 확인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/>
          </a:p>
          <a:p>
            <a:r>
              <a:rPr lang="en-US" altLang="ko-KR" sz="1200" dirty="0" smtClean="0"/>
              <a:t>3</a:t>
            </a:r>
            <a:r>
              <a:rPr lang="en-US" altLang="ko-KR" sz="1200" dirty="0"/>
              <a:t>. </a:t>
            </a:r>
            <a:r>
              <a:rPr lang="en-US" altLang="ko-KR" sz="1200" b="1" dirty="0" smtClean="0"/>
              <a:t>BBS</a:t>
            </a:r>
            <a:r>
              <a:rPr lang="en-US" altLang="ko-KR" sz="1200" b="1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200" dirty="0"/>
              <a:t>전 </a:t>
            </a:r>
            <a:r>
              <a:rPr lang="ko-KR" altLang="en-US" sz="1200" dirty="0" err="1"/>
              <a:t>회차와</a:t>
            </a:r>
            <a:r>
              <a:rPr lang="ko-KR" altLang="en-US" sz="1200" dirty="0"/>
              <a:t> 비교하여 증진 </a:t>
            </a:r>
            <a:r>
              <a:rPr lang="en-US" altLang="ko-KR" sz="1200" dirty="0"/>
              <a:t>/ </a:t>
            </a:r>
            <a:r>
              <a:rPr lang="ko-KR" altLang="en-US" sz="1200" dirty="0"/>
              <a:t>감소 된 부분 확인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200" dirty="0" smtClean="0"/>
              <a:t>4</a:t>
            </a:r>
            <a:r>
              <a:rPr lang="en-US" altLang="ko-KR" sz="1200" dirty="0"/>
              <a:t>. </a:t>
            </a:r>
            <a:r>
              <a:rPr lang="en-US" altLang="ko-KR" sz="1200" b="1" dirty="0" smtClean="0"/>
              <a:t>FAC, MAS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전 </a:t>
            </a:r>
            <a:r>
              <a:rPr lang="ko-KR" altLang="en-US" sz="1200" dirty="0" err="1"/>
              <a:t>회차와</a:t>
            </a:r>
            <a:r>
              <a:rPr lang="ko-KR" altLang="en-US" sz="1200" dirty="0"/>
              <a:t> 비교하여 증진 </a:t>
            </a:r>
            <a:r>
              <a:rPr lang="en-US" altLang="ko-KR" sz="1200" dirty="0"/>
              <a:t>/ </a:t>
            </a:r>
            <a:r>
              <a:rPr lang="ko-KR" altLang="en-US" sz="1200" dirty="0"/>
              <a:t>감소 된 부분 확인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endParaRPr lang="en-US" altLang="ko-KR" sz="500" b="1" dirty="0"/>
          </a:p>
          <a:p>
            <a:r>
              <a:rPr lang="en-US" altLang="ko-KR" sz="1200" dirty="0" smtClean="0"/>
              <a:t>5. </a:t>
            </a:r>
            <a:r>
              <a:rPr lang="en-US" altLang="ko-KR" sz="1200" b="1" dirty="0" smtClean="0"/>
              <a:t>FUNCTIONAL ABILITY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전 </a:t>
            </a:r>
            <a:r>
              <a:rPr lang="ko-KR" altLang="en-US" sz="1200" dirty="0" err="1"/>
              <a:t>회차와</a:t>
            </a:r>
            <a:r>
              <a:rPr lang="ko-KR" altLang="en-US" sz="1200" dirty="0"/>
              <a:t> 비교하여 증진 </a:t>
            </a:r>
            <a:r>
              <a:rPr lang="en-US" altLang="ko-KR" sz="1200" dirty="0"/>
              <a:t>/ </a:t>
            </a:r>
            <a:r>
              <a:rPr lang="ko-KR" altLang="en-US" sz="1200" dirty="0"/>
              <a:t>감소 된 부분 확인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656" t="14819" r="51653" b="1810"/>
          <a:stretch/>
        </p:blipFill>
        <p:spPr>
          <a:xfrm>
            <a:off x="801688" y="905125"/>
            <a:ext cx="5294312" cy="58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7230687" cy="905124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Team conference – OT</a:t>
            </a:r>
            <a:r>
              <a:rPr lang="ko-KR" altLang="en-US" sz="3200" dirty="0" smtClean="0"/>
              <a:t>예시 </a:t>
            </a:r>
            <a:r>
              <a:rPr lang="en-US" altLang="ko-KR" sz="3200" dirty="0"/>
              <a:t>/ </a:t>
            </a:r>
            <a:r>
              <a:rPr lang="ko-KR" altLang="en-US" sz="3200" dirty="0" err="1" smtClean="0"/>
              <a:t>치료사용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47" t="521" r="50091" b="705"/>
          <a:stretch/>
        </p:blipFill>
        <p:spPr>
          <a:xfrm>
            <a:off x="752475" y="905124"/>
            <a:ext cx="5340676" cy="5831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5700" y="1290415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회의 참석자에게 평가 내용 자세하게 작성하여 전달하도록 함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132512" y="1628969"/>
            <a:ext cx="59957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&lt;1</a:t>
            </a:r>
            <a:r>
              <a:rPr lang="ko-KR" altLang="en-US" sz="2000" dirty="0" err="1" smtClean="0"/>
              <a:t>회차</a:t>
            </a:r>
            <a:r>
              <a:rPr lang="en-US" altLang="ko-KR" sz="2000" dirty="0" smtClean="0"/>
              <a:t>&gt;</a:t>
            </a:r>
          </a:p>
          <a:p>
            <a:endParaRPr lang="en-US" altLang="ko-KR" sz="1000" dirty="0" smtClean="0"/>
          </a:p>
          <a:p>
            <a:r>
              <a:rPr lang="en-US" altLang="ko-KR" sz="1200" dirty="0" smtClean="0"/>
              <a:t>1. </a:t>
            </a:r>
            <a:r>
              <a:rPr lang="en-US" altLang="ko-KR" sz="1200" b="1" dirty="0" smtClean="0"/>
              <a:t>MMSE / CDR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각 항목별 감점 항목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평가 시 특이사항 작성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Ex. </a:t>
            </a:r>
            <a:r>
              <a:rPr lang="ko-KR" altLang="en-US" sz="1100" dirty="0" smtClean="0"/>
              <a:t>언어장애로 책자 이용하여 검사하였으며 언어영역에서 </a:t>
            </a:r>
            <a:r>
              <a:rPr lang="en-US" altLang="ko-KR" sz="1100" dirty="0" smtClean="0"/>
              <a:t>9</a:t>
            </a:r>
            <a:r>
              <a:rPr lang="ko-KR" altLang="en-US" sz="1100" dirty="0" smtClean="0"/>
              <a:t>점 감점</a:t>
            </a:r>
            <a:r>
              <a:rPr lang="en-US" altLang="ko-KR" sz="11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en-US" altLang="ko-KR" sz="1200" b="1" dirty="0" smtClean="0"/>
              <a:t>MBI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최소 항목 체크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수행 정도 간병 종류 확인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100" dirty="0" smtClean="0"/>
              <a:t>Ex</a:t>
            </a:r>
            <a:r>
              <a:rPr lang="en-US" altLang="ko-KR" sz="1100" dirty="0"/>
              <a:t>. </a:t>
            </a:r>
            <a:r>
              <a:rPr lang="ko-KR" altLang="en-US" sz="1100" dirty="0" smtClean="0"/>
              <a:t>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소변 조절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목욕하기</a:t>
            </a:r>
            <a:r>
              <a:rPr lang="en-US" altLang="ko-KR" sz="1100" dirty="0"/>
              <a:t>, </a:t>
            </a:r>
            <a:r>
              <a:rPr lang="ko-KR" altLang="en-US" sz="1100" dirty="0"/>
              <a:t>식사하기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용변 처리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옷입기</a:t>
            </a:r>
            <a:r>
              <a:rPr lang="en-US" altLang="ko-KR" sz="1100" dirty="0" smtClean="0"/>
              <a:t>, </a:t>
            </a:r>
            <a:r>
              <a:rPr lang="ko-KR" altLang="en-US" sz="1100" dirty="0" err="1"/>
              <a:t>의자차</a:t>
            </a:r>
            <a:r>
              <a:rPr lang="en-US" altLang="ko-KR" sz="1100" dirty="0"/>
              <a:t>, </a:t>
            </a:r>
            <a:r>
              <a:rPr lang="ko-KR" altLang="en-US" sz="1100" dirty="0"/>
              <a:t>의자</a:t>
            </a:r>
            <a:r>
              <a:rPr lang="en-US" altLang="ko-KR" sz="1100" dirty="0"/>
              <a:t>/</a:t>
            </a:r>
            <a:r>
              <a:rPr lang="ko-KR" altLang="en-US" sz="1100" dirty="0"/>
              <a:t>침대 이동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 smtClean="0"/>
              <a:t>최소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</a:t>
            </a:r>
            <a:r>
              <a:rPr lang="ko-KR" altLang="en-US" sz="1100" dirty="0" smtClean="0"/>
              <a:t>개인위생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중등도계단오르기 </a:t>
            </a:r>
            <a:r>
              <a:rPr lang="en-US" altLang="ko-KR" sz="1100" dirty="0"/>
              <a:t>: </a:t>
            </a:r>
            <a:r>
              <a:rPr lang="ko-KR" altLang="en-US" sz="1100" dirty="0" smtClean="0"/>
              <a:t>수행 경험 없음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개인간병사와 생활 중</a:t>
            </a:r>
            <a:r>
              <a:rPr lang="en-US" altLang="ko-KR" sz="11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200" dirty="0" smtClean="0"/>
              <a:t>3. </a:t>
            </a:r>
            <a:r>
              <a:rPr lang="en-US" altLang="ko-KR" sz="1200" b="1" dirty="0" smtClean="0"/>
              <a:t>HAND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평가 시 특이 사항 작성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Ex</a:t>
            </a:r>
            <a:r>
              <a:rPr lang="en-US" altLang="ko-KR" sz="1100" dirty="0"/>
              <a:t>. </a:t>
            </a:r>
            <a:r>
              <a:rPr lang="en-US" altLang="ko-KR" sz="1100" dirty="0" smtClean="0"/>
              <a:t>Dynamometer : motion</a:t>
            </a:r>
            <a:r>
              <a:rPr lang="ko-KR" altLang="en-US" sz="1100" dirty="0" smtClean="0"/>
              <a:t>은 가능하나 근력 저하로 평가 불가능함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Grooved : </a:t>
            </a:r>
            <a:r>
              <a:rPr lang="ko-KR" altLang="en-US" sz="1100" dirty="0" smtClean="0"/>
              <a:t>환측 손으로 </a:t>
            </a:r>
            <a:r>
              <a:rPr lang="en-US" altLang="ko-KR" sz="1100" dirty="0" smtClean="0"/>
              <a:t>PEG</a:t>
            </a:r>
            <a:r>
              <a:rPr lang="ko-KR" altLang="en-US" sz="1100" dirty="0" smtClean="0"/>
              <a:t>를 잡는 것은 가능하나 조작 불가능함</a:t>
            </a:r>
            <a:r>
              <a:rPr lang="en-US" altLang="ko-KR" sz="1100" dirty="0" smtClean="0"/>
              <a:t>.</a:t>
            </a:r>
          </a:p>
          <a:p>
            <a:endParaRPr lang="en-US" altLang="ko-KR" sz="500" dirty="0"/>
          </a:p>
          <a:p>
            <a:r>
              <a:rPr lang="en-US" altLang="ko-KR" sz="1200" dirty="0" smtClean="0"/>
              <a:t>4. </a:t>
            </a:r>
            <a:r>
              <a:rPr lang="en-US" altLang="ko-KR" sz="1200" b="1" dirty="0" smtClean="0"/>
              <a:t>PHQ-9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5700" y="4314938"/>
            <a:ext cx="5280613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&lt;2, 3, 4</a:t>
            </a:r>
            <a:r>
              <a:rPr lang="ko-KR" altLang="en-US" sz="2000" dirty="0" err="1" smtClean="0"/>
              <a:t>회차</a:t>
            </a:r>
            <a:r>
              <a:rPr lang="en-US" altLang="ko-KR" sz="2000" dirty="0" smtClean="0"/>
              <a:t>&gt;</a:t>
            </a:r>
          </a:p>
          <a:p>
            <a:endParaRPr lang="en-US" altLang="ko-KR" sz="1000" dirty="0" smtClean="0"/>
          </a:p>
          <a:p>
            <a:r>
              <a:rPr lang="en-US" altLang="ko-KR" sz="1200" dirty="0" smtClean="0"/>
              <a:t>1. </a:t>
            </a:r>
            <a:r>
              <a:rPr lang="en-US" altLang="ko-KR" sz="1200" b="1" dirty="0" smtClean="0"/>
              <a:t>MMSE / CDR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전 </a:t>
            </a:r>
            <a:r>
              <a:rPr lang="ko-KR" altLang="en-US" sz="1200" dirty="0" err="1" smtClean="0"/>
              <a:t>회차와</a:t>
            </a:r>
            <a:r>
              <a:rPr lang="ko-KR" altLang="en-US" sz="1200" dirty="0" smtClean="0"/>
              <a:t> 비교하여 증진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감소 된 부분 확인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200" dirty="0" smtClean="0"/>
              <a:t>2. </a:t>
            </a:r>
            <a:r>
              <a:rPr lang="en-US" altLang="ko-KR" sz="1200" b="1" dirty="0" smtClean="0"/>
              <a:t>MBI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전 </a:t>
            </a:r>
            <a:r>
              <a:rPr lang="ko-KR" altLang="en-US" sz="1200" dirty="0" err="1" smtClean="0"/>
              <a:t>회차와</a:t>
            </a:r>
            <a:r>
              <a:rPr lang="ko-KR" altLang="en-US" sz="1200" dirty="0" smtClean="0"/>
              <a:t> 비교하여 증진된 부분 확인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MBI</a:t>
            </a:r>
            <a:r>
              <a:rPr lang="ko-KR" altLang="en-US" sz="1200" dirty="0" smtClean="0"/>
              <a:t>점수 비교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확인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200" dirty="0" smtClean="0"/>
              <a:t>3. </a:t>
            </a:r>
            <a:r>
              <a:rPr lang="en-US" altLang="ko-KR" sz="1200" b="1" dirty="0" smtClean="0"/>
              <a:t>HAND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전 </a:t>
            </a:r>
            <a:r>
              <a:rPr lang="ko-KR" altLang="en-US" sz="1200" dirty="0" err="1" smtClean="0"/>
              <a:t>회차와</a:t>
            </a:r>
            <a:r>
              <a:rPr lang="ko-KR" altLang="en-US" sz="1200" dirty="0" smtClean="0"/>
              <a:t> 비교하여 증진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감소 부분 확인</a:t>
            </a:r>
            <a:r>
              <a:rPr lang="en-US" altLang="ko-KR" sz="12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200" dirty="0" smtClean="0"/>
              <a:t>4. </a:t>
            </a:r>
            <a:r>
              <a:rPr lang="en-US" altLang="ko-KR" sz="1200" b="1" dirty="0" smtClean="0"/>
              <a:t>PHQ-9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평소 치료실에서 우울함에 대한 표현이 있는지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확인</a:t>
            </a:r>
            <a:r>
              <a:rPr lang="en-US" altLang="ko-KR" sz="1200" dirty="0"/>
              <a:t>.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56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34105" cy="435133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집중산재</a:t>
            </a:r>
            <a:r>
              <a:rPr lang="ko-KR" altLang="en-US" sz="2400" dirty="0" smtClean="0"/>
              <a:t> → 변경된 양식으로 작성함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err="1" smtClean="0"/>
              <a:t>일반산재</a:t>
            </a:r>
            <a:r>
              <a:rPr lang="ko-KR" altLang="en-US" sz="2400" dirty="0" smtClean="0"/>
              <a:t> → 기존 양식사용하여 작성함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5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7230687" cy="90512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Team conference – </a:t>
            </a:r>
            <a:r>
              <a:rPr lang="ko-KR" altLang="en-US" sz="3200" dirty="0" smtClean="0"/>
              <a:t>산재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391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컨퍼런스 작성 폼 변경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기존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82" y="1101120"/>
            <a:ext cx="10046060" cy="5419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96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컨퍼런스 작성 폼 변경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76" y="1063955"/>
            <a:ext cx="5581622" cy="5611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30" t="19559" r="72814" b="10491"/>
          <a:stretch/>
        </p:blipFill>
        <p:spPr>
          <a:xfrm>
            <a:off x="372533" y="1083733"/>
            <a:ext cx="5562600" cy="55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컨퍼런스 저장 위치 </a:t>
            </a:r>
            <a:r>
              <a:rPr lang="en-US" altLang="ko-KR" sz="3200" dirty="0" smtClean="0"/>
              <a:t>/ </a:t>
            </a:r>
            <a:r>
              <a:rPr lang="ko-KR" altLang="en-US" sz="3200" dirty="0" smtClean="0"/>
              <a:t>이름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3826" y="1325563"/>
            <a:ext cx="110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＊ </a:t>
            </a:r>
            <a:r>
              <a:rPr lang="ko-KR" altLang="en-US" dirty="0" err="1" smtClean="0"/>
              <a:t>재활공유</a:t>
            </a:r>
            <a:r>
              <a:rPr lang="ko-KR" altLang="en-US" dirty="0" smtClean="0"/>
              <a:t> → 통합관리계획 → </a:t>
            </a:r>
            <a:r>
              <a:rPr lang="en-US" altLang="ko-KR" dirty="0" smtClean="0"/>
              <a:t>PT / OT </a:t>
            </a:r>
            <a:r>
              <a:rPr lang="ko-KR" altLang="en-US" dirty="0" smtClean="0"/>
              <a:t>폴더 → 원본파일 복사하여 작성 → </a:t>
            </a:r>
            <a:r>
              <a:rPr lang="ko-KR" altLang="en-US" dirty="0" err="1" smtClean="0"/>
              <a:t>차트번호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이름으로 저장함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9086" t="16482" r="12812" b="53826"/>
          <a:stretch/>
        </p:blipFill>
        <p:spPr>
          <a:xfrm>
            <a:off x="1511904" y="1729422"/>
            <a:ext cx="9241217" cy="2020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9404" t="16467" r="12977" b="57854"/>
          <a:stretch/>
        </p:blipFill>
        <p:spPr>
          <a:xfrm>
            <a:off x="1511903" y="4147810"/>
            <a:ext cx="9241217" cy="205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41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3661103"/>
            <a:ext cx="10039350" cy="116398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5971592" y="2743200"/>
            <a:ext cx="130628" cy="7557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417094"/>
            <a:ext cx="10039350" cy="11639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45837" y="2323322"/>
            <a:ext cx="522514" cy="177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18318" y="1978697"/>
            <a:ext cx="762000" cy="24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89983" y="1978697"/>
            <a:ext cx="1085462" cy="24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51714" y="2326824"/>
            <a:ext cx="762000" cy="182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97077" y="1978698"/>
            <a:ext cx="2021634" cy="243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497077" y="2326824"/>
            <a:ext cx="762000" cy="182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840585" y="2318102"/>
            <a:ext cx="1192036" cy="191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49196" y="5349667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컨퍼런스 작성 방법 </a:t>
            </a:r>
            <a:r>
              <a:rPr lang="en-US" altLang="ko-KR" sz="3200" dirty="0" smtClean="0"/>
              <a:t>– PT&amp;OT </a:t>
            </a:r>
            <a:r>
              <a:rPr lang="ko-KR" altLang="en-US" sz="3200" dirty="0" smtClean="0"/>
              <a:t>공통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420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1072" y="109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뇌 손상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451102" y="109693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척수 </a:t>
            </a:r>
            <a:r>
              <a:rPr lang="ko-KR" altLang="en-US" dirty="0" err="1" smtClean="0"/>
              <a:t>중복손상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11835" y="10909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척수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621949" y="109091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근골격계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비사용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5487" y="6140917"/>
            <a:ext cx="1196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회복기 종류별로 변경하여 작성하도록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회복기 </a:t>
            </a:r>
            <a:r>
              <a:rPr lang="ko-KR" altLang="en-US" sz="3200" dirty="0" err="1"/>
              <a:t>분류별</a:t>
            </a:r>
            <a:r>
              <a:rPr lang="ko-KR" altLang="en-US" sz="3200" dirty="0"/>
              <a:t> 서식 예시</a:t>
            </a:r>
            <a:r>
              <a:rPr lang="en-US" altLang="ko-KR" sz="3200" dirty="0"/>
              <a:t> - </a:t>
            </a:r>
            <a:r>
              <a:rPr lang="en-US" altLang="ko-KR" sz="3200" dirty="0" smtClean="0"/>
              <a:t>PT</a:t>
            </a:r>
            <a:endParaRPr lang="ko-KR" altLang="en-US" sz="32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327" r="448" b="607"/>
          <a:stretch/>
        </p:blipFill>
        <p:spPr>
          <a:xfrm>
            <a:off x="126992" y="1555588"/>
            <a:ext cx="2847076" cy="42206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935" t="188" r="1006" b="894"/>
          <a:stretch/>
        </p:blipFill>
        <p:spPr>
          <a:xfrm>
            <a:off x="3118806" y="1555588"/>
            <a:ext cx="2832387" cy="42206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1365" t="578" r="1494" b="1135"/>
          <a:stretch/>
        </p:blipFill>
        <p:spPr>
          <a:xfrm>
            <a:off x="6095931" y="1552578"/>
            <a:ext cx="2832387" cy="42206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624" t="359" r="1536" b="1198"/>
          <a:stretch/>
        </p:blipFill>
        <p:spPr>
          <a:xfrm>
            <a:off x="9073056" y="1552577"/>
            <a:ext cx="3009160" cy="42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79395" y="104802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뇌 손상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83842" y="105169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척수 </a:t>
            </a:r>
            <a:r>
              <a:rPr lang="ko-KR" altLang="en-US" dirty="0" err="1" smtClean="0"/>
              <a:t>중복손상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76625" y="10480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척수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629083" y="105169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근골격계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비사용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49135" y="5882808"/>
            <a:ext cx="1152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회복기 종류별로 변경하여 작성하도록 함</a:t>
            </a:r>
            <a:r>
              <a:rPr lang="en-US" altLang="ko-KR" dirty="0"/>
              <a:t>.</a:t>
            </a:r>
            <a:endParaRPr lang="ko-KR" altLang="en-US" dirty="0"/>
          </a:p>
          <a:p>
            <a:pPr algn="ctr"/>
            <a:r>
              <a:rPr lang="ko-KR" altLang="en-US" dirty="0" err="1" smtClean="0"/>
              <a:t>연하치료가</a:t>
            </a:r>
            <a:r>
              <a:rPr lang="ko-KR" altLang="en-US" dirty="0" smtClean="0"/>
              <a:t> 들어가는 환자는 섭식장애 평가 추가 작성함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205" t="662" r="2485" b="7216"/>
          <a:stretch/>
        </p:blipFill>
        <p:spPr>
          <a:xfrm>
            <a:off x="9169670" y="1471260"/>
            <a:ext cx="2852371" cy="42206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038" t="519" r="7347" b="2997"/>
          <a:stretch/>
        </p:blipFill>
        <p:spPr>
          <a:xfrm>
            <a:off x="6170104" y="1462947"/>
            <a:ext cx="2842773" cy="42190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2129" t="1229" r="1863" b="1608"/>
          <a:stretch/>
        </p:blipFill>
        <p:spPr>
          <a:xfrm>
            <a:off x="3186271" y="1471260"/>
            <a:ext cx="2827041" cy="4220622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회복기 </a:t>
            </a:r>
            <a:r>
              <a:rPr lang="ko-KR" altLang="en-US" sz="3200" dirty="0" err="1" smtClean="0"/>
              <a:t>분류별</a:t>
            </a:r>
            <a:r>
              <a:rPr lang="ko-KR" altLang="en-US" sz="3200" dirty="0" smtClean="0"/>
              <a:t> 서식 예시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- OT</a:t>
            </a:r>
            <a:endParaRPr lang="ko-KR" altLang="en-US" sz="3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633" t="1482" r="2206" b="1903"/>
          <a:stretch/>
        </p:blipFill>
        <p:spPr>
          <a:xfrm>
            <a:off x="186706" y="1471260"/>
            <a:ext cx="2842773" cy="42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56" t="14701" r="3581" b="1693"/>
          <a:stretch/>
        </p:blipFill>
        <p:spPr>
          <a:xfrm>
            <a:off x="752473" y="905124"/>
            <a:ext cx="10677526" cy="583157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Team conference – PT</a:t>
            </a:r>
            <a:r>
              <a:rPr lang="ko-KR" altLang="en-US" sz="3200" dirty="0"/>
              <a:t>예시 </a:t>
            </a:r>
            <a:r>
              <a:rPr lang="en-US" altLang="ko-KR" sz="3200" dirty="0"/>
              <a:t>/ </a:t>
            </a:r>
            <a:r>
              <a:rPr lang="ko-KR" altLang="en-US" sz="3200" dirty="0"/>
              <a:t>원장님 제출용</a:t>
            </a:r>
          </a:p>
        </p:txBody>
      </p:sp>
    </p:spTree>
    <p:extLst>
      <p:ext uri="{BB962C8B-B14F-4D97-AF65-F5344CB8AC3E}">
        <p14:creationId xmlns:p14="http://schemas.microsoft.com/office/powerpoint/2010/main" val="32538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093" t="332" r="837" b="709"/>
          <a:stretch/>
        </p:blipFill>
        <p:spPr>
          <a:xfrm>
            <a:off x="752475" y="905125"/>
            <a:ext cx="10677525" cy="58315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45" t="521" r="667" b="705"/>
          <a:stretch/>
        </p:blipFill>
        <p:spPr>
          <a:xfrm>
            <a:off x="752474" y="905124"/>
            <a:ext cx="10677525" cy="583157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Team conference – PT</a:t>
            </a:r>
            <a:r>
              <a:rPr lang="ko-KR" altLang="en-US" sz="3200" dirty="0"/>
              <a:t>예시 </a:t>
            </a:r>
            <a:r>
              <a:rPr lang="en-US" altLang="ko-KR" sz="3200" dirty="0"/>
              <a:t>/ </a:t>
            </a:r>
            <a:r>
              <a:rPr lang="ko-KR" altLang="en-US" sz="3200" dirty="0"/>
              <a:t>원장님 제출용</a:t>
            </a:r>
          </a:p>
        </p:txBody>
      </p:sp>
    </p:spTree>
    <p:extLst>
      <p:ext uri="{BB962C8B-B14F-4D97-AF65-F5344CB8AC3E}">
        <p14:creationId xmlns:p14="http://schemas.microsoft.com/office/powerpoint/2010/main" val="33921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518</Words>
  <Application>Microsoft Office PowerPoint</Application>
  <PresentationFormat>와이드스크린</PresentationFormat>
  <Paragraphs>79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컨퍼런스관련 메뉴얼</vt:lpstr>
      <vt:lpstr>컨퍼런스 작성 폼 변경 - 기존</vt:lpstr>
      <vt:lpstr>컨퍼런스 작성 폼 변경</vt:lpstr>
      <vt:lpstr>컨퍼런스 저장 위치 / 이름</vt:lpstr>
      <vt:lpstr>컨퍼런스 작성 방법 – PT&amp;OT 공통</vt:lpstr>
      <vt:lpstr>PowerPoint 프레젠테이션</vt:lpstr>
      <vt:lpstr>PowerPoint 프레젠테이션</vt:lpstr>
      <vt:lpstr>PowerPoint 프레젠테이션</vt:lpstr>
      <vt:lpstr>PowerPoint 프레젠테이션</vt:lpstr>
      <vt:lpstr>Team conference – PT예시 / 치료사용</vt:lpstr>
      <vt:lpstr>Team conference – OT예시 / 치료사용</vt:lpstr>
      <vt:lpstr>Team conference – 산재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queen</dc:creator>
  <cp:lastModifiedBy>queen</cp:lastModifiedBy>
  <cp:revision>32</cp:revision>
  <cp:lastPrinted>2024-08-16T00:34:56Z</cp:lastPrinted>
  <dcterms:created xsi:type="dcterms:W3CDTF">2024-08-11T23:55:39Z</dcterms:created>
  <dcterms:modified xsi:type="dcterms:W3CDTF">2024-08-19T07:08:46Z</dcterms:modified>
</cp:coreProperties>
</file>